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D27BC5A-A479-454C-9E37-9AF222EED17C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9455" y="2639060"/>
            <a:ext cx="7705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E60A-68E7-4901-BCFB-0D1E46AE33C8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AAF6-437A-41EE-83D3-06A891DF4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19455" y="2639060"/>
            <a:ext cx="7705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Gateway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96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96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96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96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96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96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96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96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96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96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265 (92%)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205 (79%) of Grade 8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96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96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96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96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96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96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96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96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96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96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96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96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96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96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96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96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96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96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96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96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96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96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96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96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96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96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96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96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96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96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96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96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96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96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96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96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96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96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96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96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96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279AAF6-437A-41EE-83D3-06A891DF44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2015-02-26T23:43:37Z</dcterms:created>
  <dcterms:modified xsi:type="dcterms:W3CDTF">2015-03-13T22:55:38Z</dcterms:modified>
</cp:coreProperties>
</file>